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78" r:id="rId3"/>
    <p:sldId id="394" r:id="rId4"/>
    <p:sldId id="388" r:id="rId5"/>
    <p:sldId id="395" r:id="rId6"/>
    <p:sldId id="397" r:id="rId7"/>
    <p:sldId id="392" r:id="rId8"/>
    <p:sldId id="349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47" autoAdjust="0"/>
    <p:restoredTop sz="94660"/>
  </p:normalViewPr>
  <p:slideViewPr>
    <p:cSldViewPr>
      <p:cViewPr varScale="1">
        <p:scale>
          <a:sx n="115" d="100"/>
          <a:sy n="115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15-3-2018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kstvak 1"/>
          <p:cNvSpPr txBox="1"/>
          <p:nvPr/>
        </p:nvSpPr>
        <p:spPr>
          <a:xfrm>
            <a:off x="539552" y="908720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6000" dirty="0" smtClean="0"/>
              <a:t>Tarief berekenen </a:t>
            </a:r>
            <a:r>
              <a:rPr lang="nl-NL" sz="6000" dirty="0" smtClean="0"/>
              <a:t>LG32 </a:t>
            </a:r>
            <a:endParaRPr lang="nl-NL" sz="6000" dirty="0"/>
          </a:p>
          <a:p>
            <a:r>
              <a:rPr lang="nl-NL" sz="6000" dirty="0" smtClean="0"/>
              <a:t>IBS </a:t>
            </a:r>
            <a:r>
              <a:rPr lang="nl-NL" sz="6000" dirty="0" smtClean="0"/>
              <a:t>2.3 </a:t>
            </a:r>
            <a:r>
              <a:rPr lang="nl-NL" sz="6000" dirty="0" smtClean="0"/>
              <a:t>– les </a:t>
            </a:r>
            <a:r>
              <a:rPr lang="nl-NL" sz="6000" dirty="0"/>
              <a:t>5</a:t>
            </a:r>
            <a:endParaRPr lang="nl-NL" sz="6000" dirty="0" smtClean="0"/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IBS </a:t>
            </a:r>
            <a:r>
              <a:rPr lang="nl-NL" dirty="0" smtClean="0"/>
              <a:t>2.3 </a:t>
            </a:r>
            <a:r>
              <a:rPr lang="nl-NL" dirty="0" smtClean="0"/>
              <a:t>les </a:t>
            </a:r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Onderwerpen vorige week</a:t>
            </a:r>
          </a:p>
          <a:p>
            <a:pPr lvl="1"/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Bemesting</a:t>
            </a:r>
          </a:p>
          <a:p>
            <a:r>
              <a:rPr lang="nl-NL" dirty="0" smtClean="0"/>
              <a:t>Vandaag.</a:t>
            </a:r>
          </a:p>
          <a:p>
            <a:pPr lvl="1"/>
            <a:r>
              <a:rPr lang="nl-NL" dirty="0" smtClean="0"/>
              <a:t>Verwerken antwoorden vorige week in verslag.</a:t>
            </a:r>
          </a:p>
          <a:p>
            <a:pPr lvl="1"/>
            <a:r>
              <a:rPr lang="nl-NL" dirty="0" smtClean="0"/>
              <a:t>Grond</a:t>
            </a:r>
          </a:p>
          <a:p>
            <a:pPr lvl="1"/>
            <a:endParaRPr lang="nl-NL" dirty="0" smtClean="0"/>
          </a:p>
          <a:p>
            <a:pPr marL="0" indent="0">
              <a:buNone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55857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hebben we nu gedaan.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Verslag</a:t>
            </a:r>
          </a:p>
          <a:p>
            <a:pPr lvl="1"/>
            <a:r>
              <a:rPr lang="nl-NL" dirty="0" smtClean="0"/>
              <a:t>Nette voorkant (automatisch)</a:t>
            </a:r>
          </a:p>
          <a:p>
            <a:pPr lvl="1"/>
            <a:r>
              <a:rPr lang="nl-NL" dirty="0" smtClean="0"/>
              <a:t>Automatische inhoudsopgave</a:t>
            </a:r>
          </a:p>
          <a:p>
            <a:pPr lvl="1"/>
            <a:r>
              <a:rPr lang="nl-NL" dirty="0" smtClean="0"/>
              <a:t>Paginanummers</a:t>
            </a:r>
          </a:p>
          <a:p>
            <a:r>
              <a:rPr lang="nl-NL" dirty="0" smtClean="0"/>
              <a:t>Inhoud</a:t>
            </a:r>
            <a:endParaRPr lang="nl-NL" dirty="0" smtClean="0"/>
          </a:p>
          <a:p>
            <a:pPr lvl="1"/>
            <a:r>
              <a:rPr lang="nl-NL" dirty="0" smtClean="0"/>
              <a:t>3. Opbrengsten</a:t>
            </a:r>
          </a:p>
          <a:p>
            <a:pPr lvl="1"/>
            <a:r>
              <a:rPr lang="nl-NL" dirty="0" smtClean="0"/>
              <a:t>4.1 Uitgangsmateriaal</a:t>
            </a:r>
          </a:p>
          <a:p>
            <a:pPr lvl="1"/>
            <a:r>
              <a:rPr lang="nl-NL" dirty="0" smtClean="0"/>
              <a:t>4.2 Gewasbescherming</a:t>
            </a:r>
          </a:p>
          <a:p>
            <a:pPr lvl="1"/>
            <a:r>
              <a:rPr lang="nl-NL" dirty="0" smtClean="0"/>
              <a:t>4.3 Bemesting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1730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ICT kort: inhoudsopgave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196752"/>
            <a:ext cx="7869560" cy="4550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407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Bemesting</a:t>
            </a:r>
            <a:endParaRPr lang="nl-NL" dirty="0"/>
          </a:p>
        </p:txBody>
      </p:sp>
      <p:sp>
        <p:nvSpPr>
          <p:cNvPr id="6" name="Tijdelijke aanduiding voor inhou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1124744"/>
            <a:ext cx="8379035" cy="4392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81671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4.6 Grond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Velen van jullie hebben dit weggelaten.</a:t>
            </a:r>
          </a:p>
          <a:p>
            <a:r>
              <a:rPr lang="nl-NL" dirty="0" smtClean="0"/>
              <a:t>Zeg hier iets over!</a:t>
            </a:r>
          </a:p>
          <a:p>
            <a:pPr lvl="1"/>
            <a:r>
              <a:rPr lang="nl-NL" dirty="0" smtClean="0"/>
              <a:t>Ook als het eigen grond is.</a:t>
            </a:r>
          </a:p>
          <a:p>
            <a:pPr lvl="1"/>
            <a:r>
              <a:rPr lang="nl-NL" dirty="0" smtClean="0"/>
              <a:t>Wat voor een soort grond, en de gevolgen?</a:t>
            </a:r>
          </a:p>
          <a:p>
            <a:pPr lvl="1"/>
            <a:r>
              <a:rPr lang="nl-NL" dirty="0" smtClean="0"/>
              <a:t>Wat zijn de pachtprijzen? Waarom belangrijk?</a:t>
            </a:r>
          </a:p>
          <a:p>
            <a:pPr lvl="1"/>
            <a:r>
              <a:rPr lang="nl-NL" dirty="0" smtClean="0"/>
              <a:t>Als je een specifiek perceel hebt, kun je nog preciezer zijn.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1926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Hoever zijn we nu dus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Verslag</a:t>
            </a:r>
          </a:p>
          <a:p>
            <a:pPr lvl="1"/>
            <a:r>
              <a:rPr lang="nl-NL" dirty="0"/>
              <a:t>Nette voorkant (automatisch)</a:t>
            </a:r>
          </a:p>
          <a:p>
            <a:pPr lvl="1"/>
            <a:r>
              <a:rPr lang="nl-NL" dirty="0"/>
              <a:t>Automatische inhoudsopgave</a:t>
            </a:r>
          </a:p>
          <a:p>
            <a:pPr lvl="1"/>
            <a:r>
              <a:rPr lang="nl-NL" dirty="0"/>
              <a:t>Paginanummers</a:t>
            </a:r>
          </a:p>
          <a:p>
            <a:r>
              <a:rPr lang="nl-NL" dirty="0" smtClean="0"/>
              <a:t>Inhoud</a:t>
            </a:r>
            <a:endParaRPr lang="nl-NL" dirty="0"/>
          </a:p>
          <a:p>
            <a:pPr lvl="1"/>
            <a:r>
              <a:rPr lang="nl-NL" dirty="0"/>
              <a:t>3. Opbrengsten</a:t>
            </a:r>
          </a:p>
          <a:p>
            <a:pPr lvl="1"/>
            <a:r>
              <a:rPr lang="nl-NL" dirty="0"/>
              <a:t>4.1 Uitgangsmateriaal</a:t>
            </a:r>
          </a:p>
          <a:p>
            <a:pPr lvl="1"/>
            <a:r>
              <a:rPr lang="nl-NL" dirty="0"/>
              <a:t>4.2 </a:t>
            </a:r>
            <a:r>
              <a:rPr lang="nl-NL" dirty="0" smtClean="0"/>
              <a:t>Gewasbescherming</a:t>
            </a:r>
          </a:p>
          <a:p>
            <a:pPr lvl="1"/>
            <a:r>
              <a:rPr lang="nl-NL" dirty="0" smtClean="0"/>
              <a:t>4.3 Bemesting</a:t>
            </a:r>
          </a:p>
          <a:p>
            <a:pPr lvl="1"/>
            <a:r>
              <a:rPr lang="nl-NL" dirty="0" smtClean="0"/>
              <a:t>4.6 Grond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6559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Dat was ‘m!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Dagge bedankt zijt, da witte.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6762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4280</TotalTime>
  <Words>147</Words>
  <Application>Microsoft Office PowerPoint</Application>
  <PresentationFormat>Diavoorstelling (4:3)</PresentationFormat>
  <Paragraphs>41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1" baseType="lpstr">
      <vt:lpstr>Arial</vt:lpstr>
      <vt:lpstr>Calibri</vt:lpstr>
      <vt:lpstr>Kantoorthema</vt:lpstr>
      <vt:lpstr>PowerPoint-presentatie</vt:lpstr>
      <vt:lpstr>IBS 2.3 les 5</vt:lpstr>
      <vt:lpstr>Wat hebben we nu gedaan.</vt:lpstr>
      <vt:lpstr>ICT kort: inhoudsopgave</vt:lpstr>
      <vt:lpstr>Bemesting</vt:lpstr>
      <vt:lpstr>4.6 Grond</vt:lpstr>
      <vt:lpstr>Hoever zijn we nu dus</vt:lpstr>
      <vt:lpstr>Dat was ‘m!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130</cp:revision>
  <dcterms:created xsi:type="dcterms:W3CDTF">2013-11-15T15:05:42Z</dcterms:created>
  <dcterms:modified xsi:type="dcterms:W3CDTF">2018-03-15T12:44:37Z</dcterms:modified>
</cp:coreProperties>
</file>