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94" r:id="rId4"/>
    <p:sldId id="388" r:id="rId5"/>
    <p:sldId id="395" r:id="rId6"/>
    <p:sldId id="397" r:id="rId7"/>
    <p:sldId id="392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</a:t>
            </a:r>
            <a:r>
              <a:rPr lang="nl-NL" sz="6000" dirty="0" smtClean="0"/>
              <a:t>LG32 </a:t>
            </a:r>
            <a:endParaRPr lang="nl-NL" sz="6000" dirty="0"/>
          </a:p>
          <a:p>
            <a:r>
              <a:rPr lang="nl-NL" sz="6000" dirty="0" smtClean="0"/>
              <a:t>IBS </a:t>
            </a:r>
            <a:r>
              <a:rPr lang="nl-NL" sz="6000" dirty="0" smtClean="0"/>
              <a:t>2.3 </a:t>
            </a:r>
            <a:r>
              <a:rPr lang="nl-NL" sz="6000" dirty="0" smtClean="0"/>
              <a:t>– les </a:t>
            </a:r>
            <a:r>
              <a:rPr lang="nl-NL" sz="6000" dirty="0"/>
              <a:t>5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</a:t>
            </a:r>
            <a:r>
              <a:rPr lang="nl-NL" dirty="0" smtClean="0"/>
              <a:t>2.3 </a:t>
            </a:r>
            <a:r>
              <a:rPr lang="nl-NL" dirty="0" smtClean="0"/>
              <a:t>les 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Bemesting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Grond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nu gedaan.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r>
              <a:rPr lang="nl-NL" dirty="0" smtClean="0"/>
              <a:t>Inhoud</a:t>
            </a:r>
            <a:endParaRPr lang="nl-NL" dirty="0" smtClean="0"/>
          </a:p>
          <a:p>
            <a:pPr lvl="1"/>
            <a:r>
              <a:rPr lang="nl-NL" dirty="0" smtClean="0"/>
              <a:t>3. Opbrengsten</a:t>
            </a:r>
          </a:p>
          <a:p>
            <a:pPr lvl="1"/>
            <a:r>
              <a:rPr lang="nl-NL" dirty="0" smtClean="0"/>
              <a:t>4.1 Uitgangsmateriaal</a:t>
            </a:r>
          </a:p>
          <a:p>
            <a:pPr lvl="1"/>
            <a:r>
              <a:rPr lang="nl-NL" dirty="0" smtClean="0"/>
              <a:t>4.2 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3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24744"/>
            <a:ext cx="837903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67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Velen van jullie hebben dit weggelaten.</a:t>
            </a:r>
          </a:p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192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r>
              <a:rPr lang="nl-NL" dirty="0" smtClean="0"/>
              <a:t>Inhoud</a:t>
            </a:r>
            <a:endParaRPr lang="nl-NL" dirty="0"/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4280</TotalTime>
  <Words>147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IBS 2.3 les 5</vt:lpstr>
      <vt:lpstr>Wat hebben we nu gedaan.</vt:lpstr>
      <vt:lpstr>ICT kort: inhoudsopgave</vt:lpstr>
      <vt:lpstr>Bemesting</vt:lpstr>
      <vt:lpstr>4.6 Grond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130</cp:revision>
  <dcterms:created xsi:type="dcterms:W3CDTF">2013-11-15T15:05:42Z</dcterms:created>
  <dcterms:modified xsi:type="dcterms:W3CDTF">2018-03-15T12:44:37Z</dcterms:modified>
</cp:coreProperties>
</file>